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uz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72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Ikkinchi O'g'il yo'qolgan va topilgan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</a:t>
            </a:r>
            <a:r xmlns:a="http://schemas.openxmlformats.org/drawingml/2006/main">
              <a:rPr altLang="en-US" lang="uz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Viktorina</a:t>
            </a:r>
            <a:r xmlns:a="http://schemas.openxmlformats.org/drawingml/2006/main">
              <a:rPr altLang="en-US" lang="uz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Ikkinchi o'g'li qaytib kelganida otasi qanday munosabatda bo'ldi?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ikkinchi o'g'lini haydab yubordi.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ikkinchi o'g'lini urdi.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ikkinchi o'g'lini ko'rmadi.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Ikkinchi o'g'lini xursandchilik bilan kutib oldi.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Ikkinchi o'g'lini xursandchilik bilan kutib oldi.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81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O'n Ming Talantdan Qarzdor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— Men senga rahm qilganimdek, sen ham xizmatkoringga rahm qilishing kerak emasmidi?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kishi podshohga o‘n ming talant qarzdor edi. Podshoh odamga rahmi keldi, qarzni bekor qildi.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Ammo o‘sha odam tashqariga chiqqach, unga yuz dinor qarzi bor xizmatkorlaridan birini topdi. U uni ushlab oldi va undan g'azablandi. "Menga qarzingizni qaytaring!"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 u xizmatkorini zindonga tashladi. Podshoh bu xabarni boshqa xizmatkoridan eshitdi.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Shunda shoh g‘azablanib, xizmatkorni chaqiribdi. “Mendan iltimos qilganing uchun qarzingni bekor qildim. Men senga rahm qilganimdek, sen ham xizmatkorlaringga rahm qilishing kerak emasmidi?”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dedi: “Osmondagi Otamiz sizlarni kechirganidek, sizlar ham bir-biringizni kechiringlar”.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/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xizmatkor o'n ming talant miqdoridagi juda katta qarzdan tozalandi.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Ammo u yuz dinor qarzdor bo‘lgan xizmatkorini kechirmadi.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noshukur munosabatdir.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ham Iso orqali inoyat orqali kechirildik va najot topdik.</a:t>
            </a:r>
            <a:r xmlns:a="http://schemas.openxmlformats.org/drawingml/2006/main">
              <a:rPr altLang="en-US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Agar biz bu inoyatni unutmasak, bizga yomonlik qilganlarni kechirishimiz kerak.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/>
              <a:t>Iso kim?</a:t>
            </a:r>
            <a:r xmlns:a="http://schemas.openxmlformats.org/drawingml/2006/main">
              <a:rPr altLang="en-US" lang="u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bizni oxirigacha kechiradigan va sevadigan kishidir.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podshoh tomonidan qancha pul hisobdan chiqarilgan?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yuz dinor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ikki yuz dinor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yuz talant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o'n minglab talant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o'n minglab talant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/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4000"/>
              <a:t>Chunki bu o‘g‘lim o‘lgan edi va tirildi. u yo'qolgan va topilgan. Shunday qilib, ular bayram qilishni boshladilar.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— Men senga rahm qilganimdek, sen ham xizmatkoringga rahm qilishing kerak emasmidi?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82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Dovud O'g'liga Hosanna!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Uning oldidan o‘tgan olomon va uning ortidan kelganlar: “Dovud O‘g‘liga xusanna!” deb baqirishdi. — Egamiz nomidan kelayotgan muborakdir! "Hosanna eng balandda!"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Iso Quddusga yaqinlashgach, ikki shogirdini jo‘natib: “Qishloqqa boringlar, uning yonida xo‘tiki bor eshakni topasizlar. Ularni yechib, mening oldimga olib kelinglar”.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Ikki shogird qishloqqa borib, Iso aytganini qilishdi.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Ular eshakni topdilar. "Rabbiy ularga kerak." Keyin egasi ularni darhol jo'natib yubordi.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chaqaloq eshakka o'tirib, Quddusga kirdi. Uning oldidan o‘tgan olomon: “Dovud O‘g‘liga Husanna!” deb hayqirishdi.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Isoning eshakning chaqaloqqa mingani va uni olomon kutib olishi Muqaddas Kitobda yozilgan bashoratga muvofiq amalga oshirilgan. Ammo bu haqda hech kim bilmas 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“Iso eshakning tayiga minib, olomon baqirdi: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— Dovud O'g'liga Xosanna!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Ularning barchasi Bibliyada bashorat qilingan.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itoatkorlik bilan yashadi,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Bibliyada yozilganidek.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Isoga ergashgan biz ham itoat qilishimiz kerak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Xudoning so'zi to'liq.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rgbClr val="ff0000"/>
                </a:solidFill>
              </a:rPr>
              <a:t>Iso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maqtov va shon-shuhratga loyiq shohimizdir.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uz">
                <a:solidFill>
                  <a:schemeClr val="tx1">
                    <a:lumMod val="50000"/>
                    <a:lumOff val="50000"/>
                  </a:schemeClr>
                </a:solidFill>
              </a:rPr>
              <a:t>№ 73 Xudoning Kalomi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400"/>
              <a:t>Iso Lazarni o'liklardan tiriltirdi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Quddusga nima minib kirdi?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eshakning bolasi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bola ot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 bolasi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tuya bolasi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eshakning bolasi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Uning oldidan o‘tgan olomon va uning ortidan kelganlar: “Dovud O‘g‘liga xusanna!” deb baqirishdi. — Egamiz nomidan kelayotgan muborakdir! "Hosanna eng balandda!"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83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Mening uyim ibodat uyidir.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“Mening uyim ibodat uyi deb ataladi”, deb yozilgan, – dedi u, – lekin sizlar uni “qaroqchilar uyasiga” aylantiryapsizlar”.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Quddus ma'badiga kirdi. Ma'bad ichida ko'plab savdogarlar va sarroflar bor 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Iso sarroflarning stollarini va kaptar sotayotganlarning o‘rindiqlarini ag‘darib tashladi. U yerda oldi-sotdi qilayotganlarning hammasini haydab yubordi.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jahl bilan dedi: “Yozilgan: “Mening uyim ibodat uyi deb ataladi, lekin siz uni qaroqchilar uyasiga aylantiryapsiz”.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savdogarlarni ma'baddan quvib chiqardi va ma'baddagi kasallarni davoladi.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Ma'bad, cherkov Xudoga sajda qilish va ibodat qilish joyidir.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uni savdo joyiga aylantirgan olomondan g'azablandi.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Jamoatga nima uchun kelasiz?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Jamoatda siz Xudo bilan ibodat va ibodat bilan uchrashishingiz kerak.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rgbClr val="ff0000"/>
                </a:solidFill>
              </a:rPr>
              <a:t>Iso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jamoatning egasidir. Iso bizning ibodatlarimizni va ibodatlarimizni jamoatdan qabul qiladigan kishidir.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/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Iso unga dedi: "Men tirilish va hayotman. Menga ishongan kishi o'lsa ham yashaydi;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Kim yashasa va Menga ishonsa, hech qachon o'lmaydi. Bunga ishonasizmi?"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/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kimni ma'baddan haydab chiqardi?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yahudiylar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G'ayriyahudiy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Ruhoniy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Savdogarlar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Savdogarlar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“Mening uyim ibodat uyi deb ataladi”, deb yozilgan, – dedi u, – lekin sizlar uni “qaroqchilar uyasiga” aylantiryapsizlar”.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84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Iso shogirdlarining oyoqlarini yuvdi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/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Endi men, Rabbingiz va Ustozingiz, oyoqlaringizni yuvganimdan keyin, sizlar ham bir-biringizning oyoqlarini yuvinglar.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shogirdlari bilan oxirgi kechki ovqatni o'tkazdi. Iso bu uning shogirdlari bilan oxirgi taomi ekanligini bilar 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Iso birdan havzaga suv olib keldi va shogirdlarining oyoqlarini birin-ketin yuva boshladi.</a:t>
            </a:r>
            <a:r xmlns:a="http://schemas.openxmlformats.org/drawingml/2006/main">
              <a:rPr lang="uz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Navbat Butrusga kelganida, Butrus: "Nega Rabbimiz oyoqlarimizni yuvadi? Men yuvmayman!"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javob berdi. "Oyog'ingni yuvmasam, sen bilan mening ishim yo'q. Hozir yaxshi tushunmasliging mumkin, lekin bir kun kelib tushunasan".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“O‘rnak bo‘lsin deb oyog‘ingizni yuvdim, bundan buyon bir-biringizning oyog‘ingizni yuving, bir-biringizga xizmat qiluvchi insonlarga aylang”.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Dunyoda past odamlar oliy odamlarga xizmat qiladi, lekin aksincha, Iso shogirdlarining oyoqlarini yuvdi va taslim bo'ldi.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uning hayoti biz uchun.</a:t>
            </a:r>
            <a:r xmlns:a="http://schemas.openxmlformats.org/drawingml/2006/main">
              <a:rPr altLang="en-US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Agar biz Isoning shogirdlari bo'lsak, yuqori joyda muomala qilishni xohlamasdan, bir-birimizga quyi joyda xizmat qilishdan xursand bo'lishimiz kerak.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kuni Isoga xabar keldi. “Lazar kasal. Iltimos, tezroq keling va uni davolab bering."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/>
              <a:t>Iso kim?</a:t>
            </a:r>
            <a:r xmlns:a="http://schemas.openxmlformats.org/drawingml/2006/main">
              <a:rPr altLang="en-US" lang="u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</a:t>
            </a:r>
            <a:r xmlns:a="http://schemas.openxmlformats.org/drawingml/2006/main">
              <a:rPr altLang="en-US" lang="uz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bu..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eng oliy odam, lekin u eng past joyga keldi va hammamizga xizmat qilishga tayyor.</a:t>
            </a:r>
            <a:r xmlns:a="http://schemas.openxmlformats.org/drawingml/2006/main">
              <a:rPr altLang="en-US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/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Kim Isoga oyoqlarini yuvishga ruxsat bermadi?</a:t>
            </a:r>
            <a:r xmlns:a="http://schemas.openxmlformats.org/drawingml/2006/main">
              <a:rPr altLang="en-US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Yahudo Ishqariyot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Piter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/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Endi men, Rabbingiz va Ustozingiz, oyoqlaringizni yuvganimdan keyin, sizlar ham bir-biringizning oyoqlarini yuvinglar.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85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Iso tepada ibodat qilmoqda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Biroz uzoqroqqa borib, yuzi bilan yerga yiqilib duo qildi: "Otam, agar iloji bo'lsa, bu kosa Mendan tortib olinsin. Lekin men xohlagancha emas, balki siz xohlaganingizcha".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Kechki ovqatdan keyin Iso shogirdlari bilan Getsemaniya degan joyga bordi.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Iso shogirdlariga dedi: “Jonim o'limgacha qayg'uga to'lib ketdi. Shu yerda qoling va men bilan hushyor turing.”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"Otam, agar iloji bo'lsa, bu kosa Mendan tortib olinsin. Lekin men xohlagancha emas, balki siz xohlagandek." Iso astoydil ibodat qildi. Ammo shogirdlar chuqur uyquga ketishdi.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shogirdlarini uyg'otib dedi: “Men bilan bir soat bedor turolmaysizlarmi? Qarang. Mana, xiyonatchi meni hibsga olish uchun keldi”.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Oxir-oqibat, Iso uni tutish uchun kelgan odamlarga ergashdi. Xudo xohlaganidek, xochda gunohlarimiz uchun to'lash uchun o'lish kerak 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Lekin Iso kelishidan oldin u vafot etdi.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Isoning xochda gunohlarimiz uchun to'lash uchun o'lishi og'riqli edi, lekin u butunlay itoatkor edi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chunki bu Xudoning irodasi edi.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 birinchi navbatda hayotimizda meniki emas, balki Xudoning irodasi amalga oshishiga umid qilishimiz kerak.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/>
              <a:t>Iso kim?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</a:t>
            </a:r>
            <a:r xmlns:a="http://schemas.openxmlformats.org/drawingml/2006/main">
              <a:rPr lang="uz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bu..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bu yurtda gunohsiz, chunki u Xudoning irodasiga to'liq amal qiladi.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hibsga olinishidan oldin qaerda ibodat qilgan?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Quddus ma'badida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Getsemaniya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Markning yuqori xonasi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Jalila ko'li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Getsemaniya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Biroz uzoqroqqa borib, yuzi bilan yerga yiqilib duo qildi: "Otam, agar iloji bo'lsa, bu kosa Mendan tortib olinsin. Lekin men xohlagancha emas, balki siz xohlaganingizcha".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86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Iso xochda vafot etdi.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Iso baland ovoz bilan: “Ota, ruhimni Sening qo‘lingga topshiraman”, dedi. Bu gapni aytib, so‘nggi nafasini chiqardi.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Rim askarlari tomonidan asirga olingan Iso boshiga tikanli toj kiygan, masxara qilingan, xochni ko'targan va tepalikka o'ldirish uchun olib ketilgan.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Keyin Iso ikki jinoyatchi bilan birga xochga mixlangan. Xalq tik turib tomosha qildi, hukmdorlar esa hatto uni masxara qilishdi.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"Ota, ularni kechir, chunki ular nima qilayotganlarini bilishmaydi." Iso uni o'ldirganlar uchun ibodat qildi.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Iso: “Bajarildi!” dedi. Va U boshini egib, ruhini berdi.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Lazarning singlisi kech kelgan Isoga: “Iso, agar sen shu yerda bo‘lganingda, akam o‘lmas edi”, dedi.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Shu payt ma’badning pardasi tepadan pastgacha ikkiga bo‘linib ketdi. Yer silkinib, toshlar yorilib ketdi. Isoni xochga mixlagan askarlar buni ko'rgach, dahshatga tushdilar va: "Albatta, U Xudoning O'g'li edi!"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Gunohsiz Iso azob chekdi va biz uchun o'ldi va bizning gunohlarimiz uchun to'ladi.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Shuning uchun biz o'zimiz uchun pul to'lashimiz shart emas.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 Iso tufayli najot topdik.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Buni bir zum ham unutmasligimiz kerak.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/>
              <a:t>Iso kim?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xochda gunohlarimiz uchun o'lib bizni qutqargan Najotkordir.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kim bilan xochga mixlangan?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Shogirdlar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Ayollar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Ruhoniylar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Jinoyatchilar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Jinoyatchilar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Iso baland ovoz bilan: “Ota, ruhimni Sening qo‘lingga topshiraman”, dedi. Bu gapni aytib, so‘nggi nafasini chiqardi.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87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Bo'sh qabr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Shunda u orqasiga o‘girilib, u yerda turgan Isoni ko‘rdi, lekin bu Iso ekanligini anglamadi.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Magdalalik Maryam o'lgan Isoni ko'rish uchun qabrga bordi. Ammo qabrning tosh eshigi ochiq edi.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Qabrda Isoning jasadi yo'q edi. Maryam kimdir Isoning jasadini o'g'irlagan deb o'yladi.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Farishta paydo bo'lib so'radi. — Nega yig'layapsan? Maryam javob berdi: "Kimdir Isoning jasadini o'g'irlab ketdi."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Iso: “Qabrning tosh darvozasini olib tashlanglar”, dedi. Iso: “Chiq, Lazar”, deb buyurdi.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ortiga qaytganida, Iso tirik qaytib keldi. Lekin Maryam Isoni tanimadi. U Isoning hayotga qaytishini o‘ylamagan 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“Maryam...” Faqat Iso chaqirganida, Maryam uni tanidi. "Hazrat, sen haqiqatan ham tirilding." Iso o'limidan uch kun o'tib tirildi.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Dunyoda hech kim o'lmagan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va yana tirik.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Ammo o'limdan tirilgan yagona Iso hali ham tirik.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Muqaddas Kitobda aytilishicha, Isoga ishonganlar ham hayotga qaytadilar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Iso kabi.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Shuning uchun biz umidimizni yo'qotmasligimiz kerak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abadiy hayot uchun.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/>
              <a:t>Iso kim?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o'limni yengib, hayotga qaytgan G'alabaning Rabbidir.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Maryam qabrda Iso yo'qligini ko'rib, nima deb o'yladi?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tirildi!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 Isoning qabri emas!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Kimdir Isoning jasadini o'g'irlab ketdi!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Shogirdlar Isoning jasadini sotib olishdi!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Kimdir Isoning jasadini o'g'irlab ketdi!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Shunda u orqasiga o‘girilib, u yerda turgan Isoni ko‘rdi, lekin bu Iso ekanligini anglamadi.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88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Osmonga ko'tarilgan Iso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Buni aytganidan keyin, Iso ularning ko'z o'ngida ko'tarildi va bulut uni ularning ko'zidan yashirdi.</a:t>
            </a:r>
            <a:r xmlns:a="http://schemas.openxmlformats.org/drawingml/2006/main">
              <a:rPr lang="uz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Amallar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Isoning tirilganini bilmagan shogirdlar qo'rquv va umidsizlikka tushdilar.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Tirilgan Iso kelib, ularning orasiga turdi, qo'llarini va yon tomonlarini ko'rsatdi va: "Shubha qilmang va ishoning", dedi.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Ajablanarlisi shundaki, o'limidan uch kun o'tgach, Lazar chiqib ketdi. Odamlar buni ko'rib xursand bo'lishdi va Xudoga hamdu sano aytishdi.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Keyin Iso Otasi Xudoga qaytib borishini aytdi va Muqaddas Ruhni yuborishini va'da qildi.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Va Iso shogirdlariga dunyoning oxirigacha Unga guvoh bo'lishni, xushxabarni va'z qilishni va kalomni o'rgatishni buyurdi.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 yurtdagi barcha topshiriqlarni bajarib bo'lgach, Iso shogirdlari oldida osmonga ko'tarildi. Va u bizga bir kun kelib bu yurtga qaytishga va'da 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Osmonga ko'tarilishidan oldin shogirdlariga xushxabarni erning chekkasigacha va'z qilishni buyurdi.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Jamoat Isoning shogirdlari guruhidir.</a:t>
            </a:r>
            <a:r xmlns:a="http://schemas.openxmlformats.org/drawingml/2006/main">
              <a:rPr lang="uz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Isoning shogirdlari sifatida biz hamma joyda xushxabarni va'z qilishimiz kerak. Va biz Isoning guvohi bo'lishimiz kerak.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/>
              <a:t>Iso kim?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hali ham tirik, Xudoning o'ng tomonida o'tiradi va U va'da qilinganidek erga qaytadi.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Tirilgan Iso shogirdlariga nimani ko'rsatdi?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Qo'l va oyoqlarda tirnoq izlari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Tikan oh, bosh belgisi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Orqa tarafdagi qamchi izlari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Yuzdagi ko'karishlar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Qo'l va oyoqlarda tirnoq izlari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Buni aytganidan keyin, Iso ularning ko'z o'ngida ko'tarildi va bulut uni ularning ko'zidan yashirdi.</a:t>
            </a:r>
            <a:r xmlns:a="http://schemas.openxmlformats.org/drawingml/2006/main">
              <a:rPr lang="uz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Amallar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89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Muqaddas Ruh keldi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Ularning hammasi Muqaddas Ruhga to'lib, Ruh ularga yordam berganidek, boshqa tillarda gapira boshladilar.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Amallar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aytganidek, shogirdlar Quddusda edilar. Hosil bayrami kuni kelganda, ularning hammasi bir joyda yig'ilishdi.</a:t>
            </a:r>
            <a:r xmlns:a="http://schemas.openxmlformats.org/drawingml/2006/main">
              <a:rPr lang="u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/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Lazarni tiriltirdi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uning so'zi bilan.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bir kun o'lishimiz kerak, lekin biz Isoga ishonganimiz uchun tirilamiz.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Siz tirilish umidi bilan yashaydigan masihiy bo'lishingiz kerak.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To'satdan shiddatli shamol esganday ovoz keldi va ular o'tirgan butun uyni to'ldirdi.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 keyin har bir kishining boshida olovli til bor edi, keyin ularning hammasi Muqaddas Ruhga to'lib, boshqa tillarda gapira boshladilar.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Hamma hayron bo'lgach, Butrus ularga Iso va Xushxabar haqida va'z qila boshladi.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Odamlar xushxabarni tingladilar, tavba qildilar va suvga cho'mdilar. O'sha kuni 3000 dan ortiq odam suvga cho'mdi.</a:t>
            </a:r>
            <a:r xmlns:a="http://schemas.openxmlformats.org/drawingml/2006/main">
              <a:rPr lang="u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shogirdlariga Muqaddas Ruhni yubordi.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Muqaddas Ruh Butrusga xushxabarni va'z qilish uchun donolik va kuch berdi.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Muqaddas Ruh Isoga ishongan barchaning qalbida.</a:t>
            </a:r>
            <a:r xmlns:a="http://schemas.openxmlformats.org/drawingml/2006/main">
              <a:rPr lang="u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Shuni unutmangki, Muqaddas Ruh Butrusga donolik va kuch berganidek, xushxabarni va'z qilish uchun bizga donolik va jasorat beradi.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/>
              <a:t>Iso kim?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bizga yordam berish uchun Unga ishonganlarning hammasiga Muqaddas Ruhni yuboradi.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Muqaddas Ruh kelganda ular nimani eshitdilar?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karnay ovozi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momaqaldiroq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shiddatli shamolning esishi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duolar ovozi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shiddatli shamolning esishi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Ularning hammasi Muqaddas Ruhga to'lib, Ruh ularga yordam berganidek, boshqa tillarda gapira boshladilar.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Amallar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90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Filipp Efiopiyaga Xushxabarni aytdi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Keyin Filipp Muqaddas Bitikning o'sha qismidan boshladi va unga Iso haqidagi xushxabarni aytdi.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Amallar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/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4000"/>
              <a:t>Chunki bu o‘g‘lim o‘lgan edi va tirildi. u yo'qolgan va topilgan. Shunday qilib, ular bayram qilishni boshladilar.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/>
              <a:t>Iso kim?</a:t>
            </a:r>
            <a:r xmlns:a="http://schemas.openxmlformats.org/drawingml/2006/main">
              <a:rPr altLang="en-US" lang="u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o'liklarni tiriltiruvchi hayot ustasidir.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kuni Rabbiyning farishtasi Isoga ishongan Filippga: “Janubiy yo‘lga – cho‘l yo‘liga bor”, dedi.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U farishta aytganidek janubiy sahro tomon yo'l boshladi. U farishta uni nima uchun yuborganiga hayron bo'ldi </a:t>
            </a: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O'sha paytda Efiopiya mamlakati uchun pul uchun mas'ul bo'lgan amaldor vagonda Ishayo payg'ambarning yozuvlarini o'qiyotgan edi. Filipp yaqinlashdi va so'radi. "Nima o'qiyotganingizni tushunyapsizmi?"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"Men buni qanday tushunaman, - dedi u, - agar kimdir menga tushuntirmasa?" Filipp Muqaddas Bitikning o'sha parchasi bilan boshladi va unga Iso haqidagi xushxabarni aytdi.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Habashistonlik Isoni qabul qilgandan so'ng, u o'z mamlakatiga xursand bo'lib qaytdi. Filipp uni u yerga yetaklagani uchun Muqaddas Ruhga minnatdorchilik bildirdi.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Filipp to'liq tushuna olmadi, lekin Muqaddas Ruhning buyrug'iga bo'ysundi. Shunday qilib, u Efiopiyaga xushxabarni va'z qilishi mumkin edi.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Ba'zida biz tushuna olmaydigan vaziyatga tushib qolamiz.</a:t>
            </a:r>
            <a:r xmlns:a="http://schemas.openxmlformats.org/drawingml/2006/main">
              <a:rPr lang="u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Ammo agar siz Xudoga ishonsangiz va Muqaddas Ruh orqali Unga itoat qilsangiz, siz ham imonli odam bo'lishingiz mumkin.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Xushxabarni va'z qilayotganlar.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/>
              <a:t>Iso kim?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biz uchrashishimiz kerak bo'lgan munosabatlarni boshqaradigan kishidir.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Filipp uchrashgan efiopiyalik amaldor nima bo'lgan?</a:t>
            </a:r>
            <a:r xmlns:a="http://schemas.openxmlformats.org/drawingml/2006/main">
              <a:rPr lang="u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armiyaga rahbarlik qilgan.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o'z mamlakatining oshpazi 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edi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ichida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zaryad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ning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uning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mamlakatning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mamlakatdagi ibodatlarni boshqargan.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U o'z mamlakatining pullarini boshqargan.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Keyin Filipp Muqaddas Bitikning o'sha qismidan boshladi va unga Iso haqidagi xushxabarni aytdi.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Amallar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91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Shoul Iso bilan uchrashdi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kelganida Lazar vafot etganiga necha kun o‘tdi?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kun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ikki kun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uch kun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to'rt kun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uch kun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U yerga yiqilib, unga: “Shoul, Shoul, nega meni quvg‘in qilyapsan?” degan ovozni eshitdi.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Amallar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Shoul ismli bir odam bor edi, u Isoga ishonganlarni yomon ko'rardi va u jamoatni yomon ko'rardi.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Shoul Isodan shunchalik nafratlandiki, u Damashqqa masihiylarni hibsga olish uchun ketdi.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Sayohatida Damashqqa yaqinlashganda, to'satdan uning atrofida osmondan bir nur chaqnadi. U bir ovozni eshitdi: “Shoul, Shoul, nega meni quvg‘in qilyapsan?”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“Sen kimsan, Rabbiy?” — deb soʻradi Shoul. "Men sizlar quvg'in qilayotgan Isoman". Shoul Isoning tirik ekanligiga hayron bo'ldi. U Isoni o'lgan deb o'yladi.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bilan uchrashgan Shoul yangi odam bo'ldi. Shunday qilib, u G'ayriyahudiylarga xushxabarni va'z qilish uchun ko'p mehnat qilgan va ko'plab Injil kitoblarini yozgan Havoriy Pavlus bo'ldi.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Shoul jamoatni quvg'in qilgan odam edi, lekin Xudo uni havoriy deb atagan.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bilan uchrashgan Shoul avvalgidan butunlay boshqacha hayot kechirdi.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Qanday o'zgarishlar qildingiz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bilan uchrashganingizdan beri?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bilan uchrashganlar har qachongidan ham boshqacha hayot kechirishlari kerak.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/>
              <a:t>Iso kim?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Shoul kabi yovuz odamlarni kechiradigan va ularni chaqirib, ishchi qilib qo'ygan kishidir.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Shoul nima uchun Damashqqa bordi?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Xristianlarni hibsga olish.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Sayohat qilish uchun.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Ibodat qilish.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Xushxabarni va'z qilish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Xristianlarni hibsga olish.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U yerga yiqilib, unga: “Shoul, Shoul, nega meni quvg‘in qilyapsan?” degan ovozni eshitdi.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Amallar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/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Iso unga dedi: "Men tirilish va hayotman. Menga ishongan kishi o'lsa ham yashaydi;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Kim yashasa va Menga ishonsa, hech qachon o'lmaydi. Bunga ishonasizmi?"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92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Pavlusning yaxshi do'sti Barnabo.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Lekin Barnabo uni olib, havoriylarning oldiga olib keldi. U ularga Shoulning safarda Rabbiyni qanday ko'rganini va Rabbiy u bilan gaplashganini va Damashqda qanday qilib Iso nomidan qo'rqmasdan va'z qilganini aytdi.</a:t>
            </a:r>
            <a:r xmlns:a="http://schemas.openxmlformats.org/drawingml/2006/main">
              <a:rPr lang="uz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Amallar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Pavlus Iso bilan uchrashgandan so'ng, u Isoning shogirdlari bilan uchrashishni xohladi.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Lekin Isoning shogirdlari Pavlusdan qo'rqishdi. Chunki ular Pavlus Iso bilan uchrashganidan keyin Isoga ishonganini bilishmagan.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Barnabo Pavlusga yordam berdi. "U haqiqatan ham Iso bilan uchrashdi va butunlay o'zgardi!"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"Men Pavlusning Damashqda va'z qilayotganini ham ko'rganman, u erga nasroniylarni hibsga olgani borgan!" Shogirdlar Pavlus bilan osongina do'stlashdilar.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Shundan so'ng Barnabo va Pavlus yaxshi do'st bo'lib, birgalikda xushxabarni va'z qilish uchun dunyo bo'ylab sayohat qilishdi.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Jamoatni quvg'in qilgan Pavlus Iso bilan uchrashdi va yangi odam bo'ldi, lekin odamlar unga ishonmadilar.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Lekin Xudo Barnaboni tayyorlab, uni yaratdi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Pavlusning yaxshi hamkori.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Pavlus va Barnabo singari biz ham imonning yaxshi do'stlari bo'lishimiz va bir-birimizga yordam berishimiz kerak.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/>
              <a:t>Iso kim?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bizga muammoga duch kelganimizda yordam beradigan do'st yuboradi.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Kim Pavlusga yordam berdi va u qiyin paytlarda do'st bo'ldi?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Piter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Filipp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Barnabo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74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Isoning o'zgarishi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Lekin Barnabo uni olib, havoriylarning oldiga olib keldi. U ularga Shoulning safarda Rabbiyni qanday ko'rganini va Rabbiy u bilan gaplashganini va Damashqda qanday qilib Iso nomidan qo'rqmasdan va'z qilganini aytdi.</a:t>
            </a:r>
            <a:r xmlns:a="http://schemas.openxmlformats.org/drawingml/2006/main">
              <a:rPr lang="uz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Amallar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93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Hayotga qaytgan Dorkas.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Butrus hammasini xonadan chiqarib yubordi; keyin tiz cho‘kib duo qildi. O‘lgan ayolga qarab: “Tabita, tur”, dedi. U ko'zlarini ochdi va Butrusni ko'rib, o'rnidan o'tirdi.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Amallar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Dorka ismli bir shogird bor edi, u doimo yaxshilik qilib, kambag'allarga yordam beradi.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Taxminan o'sha paytda u kasal bo'lib, vafot etdi. Uning qo'shnilari juda xafa bo'lib, Butrusni qaytarib olib kelishdi.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Butrus kelganida, unga yordam berganlarning hammasi yig'lab, sovg'a sifatida olgan kiyimlarini ko'rsatishdi.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Butrus hammasini xonadan chiqarib yubordi; keyin tiz cho‘kib duo qildi.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"Dorka, tur!" - dedi Butrus. U ko'zlarini ochdi va Butrusni ko'rib o'tirdi. Buni ko'rib, hamma xursand bo'ldi va o'sha qishloqdagi ko'p odamlar Isoga ishonishdi.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Butrus Isoning shogirdi edi va u Iso qilgan ishni qila oldi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bu yer yuzida bo'lganida.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Iso shogirdlariga u qilgan ishni ular ham qilishlarini aytdi.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Biz Isoning shogirdlarimiz.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Biz Iso bu yurtda nima qilganini o'rganishimiz va eslashimiz va Iso bilan bir xil ishlarni qilishimiz kerak.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/>
              <a:t>Iso kim?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shogirdlariga xushxabarni va'z qilishlari uchun kuch beradi.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U erda ularning oldida o'zgarib ketdi. Uning yuzi quyoshdek porladi, kiyimlari yorug'likdek oppoq bo'ldi.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Butrus Dorkaga kelganida, odamlar xafa bo'lishdi va ular unga nimani ko'rsatishdi?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Dorkas yasagan kiyimlar.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Dorkas qilgan taomlar.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Dorkaning o'g'li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Dorkaning maktubi.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Dorkas yasagan kiyimlar.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Butrus hammasini xonadan chiqarib yubordi; keyin tiz cho‘kib duo qildi. O‘lgan ayolga qarab: “Tabita, tur”, dedi. U ko'zlarini ochdi va Butrusni ko'rib, o'rnidan o'tirdi.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Amallar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94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Korniliy, najot topgan g'ayriyahudiy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Butrus bilan birga kelgan sunnatli imonlilar Muqaddas Ruh in'omi hatto g'ayriyahudiylarga ham to'kilganidan hayratda qolishdi.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Havoriylar 10: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Kesariyada italyan polki deb atalgan yuzboshi Korniliy ismli bir kishi bor edi.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U va butun oilasi taqvodor va taqvodor edilar. u muhtojlarga saxiylik bilan berdi va Xudoga muntazam ravishda ibodat qildi.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kuni Korniliy ibodat qilayotganda Xudoning ovozini eshitdi. "Odamlarni Butrus ismli odamga yuboringlar."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O'sha paytda Butrus ham ibodatda vahiy ko'rdi. Xudo unga osmondan yahudiylar yeyolmaydigan hayvonlarni berdi va unga ovqatlanishni buyurdi.</a:t>
            </a:r>
            <a:r xmlns:a="http://schemas.openxmlformats.org/drawingml/2006/main">
              <a:rPr lang="uz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“Alloh pok qilgan narsani harom deb aytmang”.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Oxir-oqibat, Butrus Korniliy yuborgan odamlarga ergashib, Korniliyning uyiga bordi.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Butrus ularga Iso va Xushxabarni Korniliy va uning oilasiga va'z qildi. Keyin Muqaddas Ruh ularning ustiga tushdi. U bunga qarab tushundi; "Hatto g'ayriyahudiylar ham Isoga ishonsalar, najot topishlari mumkin!"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Butrus faqat yahudiylar Isoga ishonishlari va najot topishlari mumkin deb o'ylardi.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Ammo Xudoning Xushxabarida butun dunyo odamlari orasida hech qanday kamsitish yo'q.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Najot topishlari uchun biz dunyodagi hammaga xushxabarni voizlik qilishimiz kerak.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o'zi bilan Butrus, Yoqub va Yuhannoni olib, ularni yolg'iz baland toqqa olib chiqdi.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/>
              <a:t>Iso kim?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millati va mavqeidan qat'i nazar, Unga ishongan har bir kishiga najot beradi.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Butrus ibodat qilayotganda qanday vahiy ko'rdi?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Isoning osmondan tushishi.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Injil osmondan tushmoqda.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Osmondan tushayotgan farishtalar.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Yahudiylar yemaydigan hayvonlar osmondan tushdi.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Yahudiylar yemaydigan hayvonlar osmondan tushdi.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Butrus bilan birga kelgan sunnatli imonlilar Muqaddas Ruh in'omi hatto g'ayriyahudiylarga ham to'kilganidan hayratda qolishdi.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Havoriylar 10: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95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Qo'shiq kuylash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hatto qamoqxonada ham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Taxminan yarim tunda Pavlus bilan Sila ibodat qilib, Xudoga madhiya kuylashayotgan edi, boshqa mahbuslar esa ularni tinglashdi.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Amallar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Pavlus va Sila Filippda xushxabarni va'z qilish uchun qo'llaridan kelganini qilishdi. Ammo bundan nafratlangan odamlar Pavlus bilan Silani kaltaklab, qamoqqa tashladilar.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Pavlus va Sila hatto qamoqxonada ham ibodat qilib, Xudoni ulug'lashdi. Buni qamoqxonadagilarning hammasi tinglashdi.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Keyin birdan shunday kuchli zilzila bo'ldiki, barcha qamoqxona eshiklari ochildi. Qamoqxona nazoratchisi juda xavotirda edi, chunki u mahbuslar qochib ketgan deb o'yladi.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Pavlus baqirdi: “Xavotir olmang! Hammamiz shu yerdamiz!” — Janob, najot topishim uchun nima qilishim kerak? — so‘radi qamoqxona nazoratchisi.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"Rabbimiz Isoga ishon. Shunda sen va oilang najot topasiz!" O'sha tunda qamoqxona nazoratchisi ularni olib, yaralarini yuvdi. keyin darhol u va uning butun oilasi suvga cho'mdi.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erda ularning oldida o'zgarib ketdi. Uning yuzi quyoshdek porladi, kiyimlari yorug'likdek oppoq bo'ldi.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Pavlus va Sila hafsalasi pir bo'lmadi va ibodat qilib, maqtovga sazovor bo'lishdi.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ular kaltaklangan bo'lsa ham.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Keyin Xudo qamoqxona eshigini ochdi va ularga xushxabarni va'z qilish imkoniyatini berdi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qamoqxona nazoratchisi va uning oilasiga.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Bizda ham qiyin paytlar bo'ladi.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Va agar siz o'zingizni tushkunlikka tushirmasangiz va ibodat va maqtovga o'tmasangiz, Xudo sizni qutqaradi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ajoyib tarzda.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/>
              <a:t>Iso kim?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menga barcha qiyinchiliklarni va qiyinchiliklarni engish uchun kuch beradi.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Pavlus va Sila qamoqda nima qilishdi?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Ular yig'lashdi.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Ular o'z hayotlarini so'rashdi.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Ular hafsalasi pir bo'ldi.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Ular ibodat qilishdi va madhiyalar kuylashdi.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Ular ibodat qilishdi va madhiyalar kuylashdi.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Taxminan yarim tunda Pavlus bilan Sila ibodat qilib, Xudoga madhiya kuylashayotgan edi, boshqa mahbuslar esa ularni tinglashdi.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Amallar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96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Pavlus shohga Xushxabarni va'z qildi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Pavlus javob berdi: “Qisqa vaqtmi yoki uzoqmi – Xudodan so'rayman, faqat sizlar emas, balki bugun meni tinglayotganlarning hammasi men bo'lishingizni so'rayman.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Amallar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Pavlus xushxabarni va'z qildi va oxir-oqibat Quddusda mahbusga aylandi. Shoh Agrippa mahbus Pavlusning gunohlari haqida so'radi.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"O'z nomidan gapirishga ruxsating bor!" Agrippa Pavlusga himoyani boshlash uchun vaqt berdi.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Pavlus xushxabarni va'z qilish imkoniyatidan foydalangan. — Ey podshoh, shu zanjirlardan boshqasiga o‘xshab qolarsan, deb umid qilaman!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Shoh Pavlusdan hech qanday gunoh topmadi. Pavlus Rimga borib, imperatorga xushxabarni va'z qilmoqchi 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Shu payt ularning oldiga Muso bilan Ilyos paydo bo‘lib, Iso bilan suhbatlashdi.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Oxir-oqibat, Pavlus Rim imperatoriga murojaat qildi. Mahbus bo'lganida, Pavlus Rim imperatorining oldiga borish uchun qayiqqa o'tirdi.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Pavlus mahbus edi, lekin u g'urur bilan xushxabarni va'z qildi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o'z sinovi podshoh oldida.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Chunki u xushxabardan uyalmadi va bu mag'rur haqiqat ekanligiga ishondi.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kim bilan uchrashsak ham, Isoning Xushxabarini ishonchli va jasorat bilan va'z qila olishimiz kerak.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/>
              <a:t>Iso kim?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dunyodagi eng baland odamdan ancha balanddir.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Pavlusning sudlangan shohi unga gapirish imkoniyatini berganida, Pavlus nima qildi?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Isoning Xushxabarini va'z qilgan.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yomon odamni aybladi.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ozod etilishini so'radi.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ibodat qildi va madhiyalar kuyladi.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U Isoning Xushxabarini va'z qilgan.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Pavlus javob berdi: “Qisqa vaqtmi yoki uzoqmi – Xudodan so'rayman, faqat sizlar emas, balki bugun meni tinglayotganlarning hammasi men bo'lishingizni so'rayman.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Amallar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97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Kema cho'kmoqda!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— Qo‘rqma, Pavlus! Qaysar oldida sud qilishing kerak; Alloh sen bilan birga suzib yurganlarning jonini senga inoyat qildi”.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Amallar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Pavlusni boshqa mahbuslar bilan birga kemada Rimga olib ketishdi.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Biroq tayfun tufayli kema cho‘kib ketish xavfi ostida edi. Hamma qo‘rquvdan titrab ketdi.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Pavlus Xudoga ibodat qilib, odamlarga aytdi. "Qo'rqma, Xudo hech kim o'lmasligini aytdi".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Bulutdan bir ovoz: “Bu Mening sevadigan O'g'limdir; u bilan men juda mamnunman. Unga quloq sol!”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Kema cho'kib ketdi, lekin Pavlus aytganidek, odamlar birorta ham o'limsiz orolga qo'nishlari mumkin edi.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Pavlus orolda Isoni va'z qilib, Xudoni ulug'ladi.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Pavlus, hatto kema cho'kmoqchi bo'lgan inqiroz davrida ham ibodat qildi, boshqalarga dalda berdi.</a:t>
            </a:r>
            <a:r xmlns:a="http://schemas.openxmlformats.org/drawingml/2006/main">
              <a:rPr lang="u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Oxir-oqibat, ularning hammasi qutqarildi,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xuddi Pavlus aytganidek.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Xudoning xalqi ibodat orqali va Xudoning najoti haqidagi xushxabar uchun Xudoning irodasini dunyoga etkazish uchun javobgardir.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/>
              <a:t>Iso kim?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dunyodagi barcha hayotning egasidir. Uning ruxsatisiz hech narsa o'lmaydi.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Kema tayfunga duch kelganida Pavlus nima qildi?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yig'ladi.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dengizga sakrab tushdi.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uchuvchiga qarshi kurashdi.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Xudoga ibodat qildi.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U Xudoga ibodat qildi.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— Qo‘rqma, Pavlus! Qaysar oldida sud qilishing kerak; Alloh sen bilan birga suzib yurganlarning jonini senga inoyat qildi”.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Amallar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98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Pavlusning Onisim uchun iltijosi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Men kishanlangan paytimda o‘g‘lim bo‘lgan o‘g‘lim O‘nisim uchun sizga murojaat qilaman.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Filimon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O‘nisim Filimonning xizmatkori edi. Ammo u xo'jayinining ruxsatisiz yashirincha Rimga chiqib ketdi.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Onisim Rimda qamoqqa olingan Pavlus bilan uchrashdi. Pavlus unga xushxabarni va'z qildi va u Isoga ishondi.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Ular buni eshitib, dahshatga tushib, yerga yiqildilar. Iso: “Qo‘rqma”, dedi. Qarasalar, Isodan boshqa hech kimni ko‘rmadilar.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Pavlus O‘nisimga xo‘jayini Filimo‘nning oldiga qaytib, kechirim so‘rashini aytdi. Pavlus O‘nisimga Isoga ishongandek yashashni aytdi.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Onesimus xavotirda edi. Chunki o‘sha paytda qochib ketgan xizmatkorni egasi o‘ldirgan edi.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Pavlus O‘nisimusni kechirish uchun xo‘jayini Filimonga xat yozdi. Bu maktub Muqaddas Kitobda "Filemon".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Pavlus O'nisim va Filimon o'rtasidagi buzilgan munosabatlarni qayta bog'ladi. O‘nisim Filimondan kechirim so‘radi, Filimon esa O‘nisimni kechirdi.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Agar noto'g'ri ish qilgan bo'lsak, kechirim so'rashimiz kerak.</a:t>
            </a:r>
            <a:r xmlns:a="http://schemas.openxmlformats.org/drawingml/2006/main">
              <a:rPr lang="u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 agar kimdir bizga yomonlik qilgan bo'lsa, biz ularni kechirishimiz kerak.</a:t>
            </a:r>
            <a:r xmlns:a="http://schemas.openxmlformats.org/drawingml/2006/main">
              <a:rPr lang="u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Odamlar Isoga ishonishadi.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/>
              <a:t>Iso kim?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Janjal va mojarolar bor joyda Iso tinchlik va yarashuv olib keladi.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O‘nisim Rimda o‘z egasi Filimondan qochib kim bilan uchrashdi?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Piter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Pol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Men kishanlangan paytimda o‘g‘lim bo‘lgan o‘g‘lim O‘nisim uchun sizga murojaat qilaman.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Filimon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99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Timo'tiy, Pavlusning shogirdi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Sening samimiy e’tiqodingni esladim, u avval buving Loida va onang Evnikada yashagan va hozir sizda ham yashaydi.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Timo'tiy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Pavlusning Timo‘tiy ismli shogirdi bor edi. Timo'tiy Pavlus bilan bolaligidanoq missionerlik qilgan.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Ikki o'g'li bor edi. Ikkinchi o'g'il otasidan unga o'z ulushini oldindan berishni so'radi.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yer yuzida inson qiyofasida edi, lekin U ham Xudodir.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tog'da shogirdlariga buyurganidek,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 Isoga Xudoning O'g'li sifatida ishonishimiz va uni diqqat bilan tinglashimiz kerak.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Qamoqxonada bo'lgan Pavlus o'limini bildi va sevimli shogirdi Timo'tiyga xat yozdi.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Maktubda Timo'tiy cherkov xizmatchisi sifatida imonlilarga qanday ta'lim berish kerakligi aytilgan.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Timo'tiy va imonlilar Pavlusning maktubini o'qib chiqdilar va hatto quvg'inlarda ham oxirigacha imonni yo'qotmaslikka qaror qilishdi.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Shunday qilib, Pavlusning imoni shogirdi Timo'tiyga va yana jamoatlarga o'tdi.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Bizga xushxabarni va'z qilgan xushxabarchilar va bizga Xudoning kalomini o'rgatgan o'qituvchilar tufayli imonimiz va jamoatimiz o'sdi.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Endi biz imonimizni etkazishimiz va ularga o'rgangan Xudoning kalomini o'rgatishimiz kerak.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/>
              <a:t>Iso kim?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tirildi va U abadiy tirik, Unga ishongan cherkovlar va imonlilar bilan.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Pavlus o'lim kuni yaqinlashganda kimga xat yozdi?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Belgilash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Timoti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Sening samimiy e’tiqodingni esladim, u avval buving Loida va onang Evnikada yashagan va hozir sizda ham yashaydi.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Timo'tiy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100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Jon ajoyib manzarani ko'rdi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Bularga guvohlik beruvchi: “Ha, men tez orada kelaman”, deydi. Omin. Keling, Rabbiy Iso.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Vahiy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/>
              <a:t>Iso kim?</a:t>
            </a:r>
            <a:r xmlns:a="http://schemas.openxmlformats.org/drawingml/2006/main">
              <a:rPr altLang="en-US" lang="u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ulug'vor ko'rinish bilan go'zal porlayotgan kishidir.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Jamoatning ta'qiblari kundan-kunga kuchayib borardi. Uning barcha shogirdlari imonini saqlab, shahid bo'lishdi va Yuhanno yolg'iz Patmosga qamaldi.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kuni u karnaydek baland ovozni eshitdi: "Ko'rganlaringni o'ramga yoz va ettita jamoatga yubor".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Yuhanno ham Isoni ko'rdi. Iso dunyoning barcha qudratiga ega bo'lgan shohning surati edi.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Yuhanno yangi osmonni va kelgusi yangi erni ko'rdi. Hech qanday yomonlik bo'lmaydi, qayg'u bo'lmaydi va Xudo bilan doimo baxt bo'ladi.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Yuhanno bu vahiylarning hammasini yozib, jamoatlarga yozgan. "Imoningizni saqlang, chunki Rabbiy yana keladi!" Bu Muqaddas Kitobning oxirgi kitobi, Vahiy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bu yerga yana qaytib keladi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kun kelib sudya sifatida.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O'sha paytda ishonmaganlar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Isoda abadiy azob chekish,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Isoga ishonganlar zavqlanadilar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Baxt bilan abadiy hayot.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Isoning yana kelishini kutyapsizmi?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bu umidni yo'qotmasligimiz kerak, bu yerga ishonchimizni oxirigacha saqlashimiz kerak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/>
              <a:t>Iso kim?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bu yerga yana shoh sifatida qaytib keladi, hamma narsani hukm qiladi va hamma narsani abadiy hukmronlik qiladi.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Shogird Yuhanno qamoqqa olingan orolning nomi nima?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Gavayi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Kittim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Bularga guvohlik beruvchi: “Ha, men tez orada kelaman”, deydi. Omin. Keling, Rabbiy Iso.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Vahiy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</a:t>
            </a:r>
            <a:r xmlns:a="http://schemas.openxmlformats.org/drawingml/2006/main">
              <a:rPr altLang="en-US" lang="uz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Isoning o'zgarishini kim ko'rmagan?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Jeyms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Tomas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U erda ularning oldida o'zgarib ketdi. Uning yuzi quyoshdek porladi, kiyimlari yorug'likdek oppoq bo'ldi.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75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Iso</a:t>
            </a:r>
            <a:r xmlns:a="http://schemas.openxmlformats.org/drawingml/2006/main">
              <a:rPr lang="uz" altLang="en-US" sz="4400"/>
              <a:t> </a:t>
            </a:r>
            <a:r xmlns:a="http://schemas.openxmlformats.org/drawingml/2006/main">
              <a:rPr lang="uz" altLang="ko-KR" sz="4400"/>
              <a:t>Bolalarni sevadi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Iso buni ko'rgach, g'azablandi. Iso ularga dedi: “Bolalar mening oldimga kelsinlar, ularga to‘sqinlik qilmanglar, chunki Xudoning Shohligi shu kabilarga tegishli.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Ota-ona farzandini Isodan duo olish uchun Isoning oldiga olib keldi.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Shunda Isoning shogirdlari uni tanbeh qilishdi. "Bolangizni Isoning oldiga olib kelishga qanday jur'at etasiz?"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buni ko'rib, jahl bilan dedi.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“Bolalarning mening oldimga kelishiga to‘sqinlik qilmang. Xudoning Shohligi bu bolalarga tegishlidir.”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Ammo o‘g‘li olis yurtda butun mol-mulkini isrof qilib, baxtsiz bo‘lib qoldi.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"Kimki Xudoning Shohligini kichkina bola kabi qabul qilmasa, unga hech qachon kirmaydi." U bolalarni qo'llariga olib, qo'llarini qo'ydi va ularni duo qildi.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Xudoning Shohligi bu bolalarga tegishli ekanligini aytdi.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Keling, biz ham Xudoni sevadigan va Isoga bo'ysunadigan pok, halol,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va bolaning haqiqiy yuragi.</a:t>
            </a:r>
            <a:r xmlns:a="http://schemas.openxmlformats.org/drawingml/2006/main">
              <a:rPr altLang="en-US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/>
              <a:t>Iso kim?</a:t>
            </a:r>
            <a:r xmlns:a="http://schemas.openxmlformats.org/drawingml/2006/main">
              <a:rPr altLang="en-US" lang="u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</a:t>
            </a:r>
            <a:r xmlns:a="http://schemas.openxmlformats.org/drawingml/2006/main">
              <a:rPr altLang="en-US" lang="uz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bu..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bolalarni sevadigan, qadrlaydigan va barakali kishidir.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Bolalar Isoning oldiga borishga harakat qilganda, shogirdlar nima qilishdi?</a:t>
            </a:r>
            <a:r xmlns:a="http://schemas.openxmlformats.org/drawingml/2006/main">
              <a:rPr altLang="en-US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Ularni mamnuniyat bilan kutib olishdi.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Ular Isoning oldiga bormaslikni ta'kidladilar.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Bolalarni Iso bilan tanishtirishdi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Ularga ovqat berib, uylariga jo'natishdi.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Ular Isoning oldiga bormaslikni ta'kidladilar.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Iso buni ko'rgach, g'azablandi. Iso ularga dedi: “Bolalar mening oldimga kelsinlar, ularga to‘sqinlik qilmanglar, chunki Xudoning Shohligi shu kabilarga tegishli.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76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Iso ko'r odamni, Bartimayni sog'aytirdi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"Boringlar, - dedi Iso, - imoningiz sizni davoladi". Shu zahoti u ko'rib qoldi va yo'l bo'ylab Isoning orqasidan ergashdi.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ko‘r bo‘lgan Yerixo shahriga kelganida, Bartimay yo‘l chetida tilanchilik qilib o‘tirgan edi.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nosiralik Iso ekanini eshitgach, “Ey Dovud O‘g‘li Iso, menga rahm qil!” – deya baqira boshladi.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Iso Bartimeyni chaqirdi. "Siz uchun nima qilishimni xohlaysiz?" Iso undan so'radi. Ko‘r odam: “Rabbiy, men ko‘rmoqchiman”, dedi.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O‘g‘il otasining uyidagi xizmatkorlardan ko‘ra bechoraroq bo‘lib qolganini angladi.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Shunday qilib, u qaytib kelib, otasidan uni o'z xizmatkorlaridan biri sifatida qabul qilishini iltimos qildi.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"Boringlar, - dedi Iso, - imoningiz sizni davoladi". Darhol uning ko'zi ochildi.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"Rahmat, Iso!" Bartimay Isoning koʻrishiga imkon bergan Isoga ergashdi.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Bartimayga: “Imoning seni davoladi”, dedi.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Bizni qutqaradigan imondir.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Imon samimiy ibodatda namoyon bo'ladi.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 Isoga ibodat qilganimizda,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Bizda bu ishonch bo'lishi kerak.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/>
              <a:t>Iso kim?</a:t>
            </a:r>
            <a:r xmlns:a="http://schemas.openxmlformats.org/drawingml/2006/main">
              <a:rPr altLang="en-US" lang="u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bizning samimiy ibodatlarimizni tinglaydigan va javob beradigan kishidir.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Bartimay Isodan nimani so'radi?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Menga ko'p pul bering.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Men sizning shogirdingiz bo'lishni xohlayman.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Menga suv ustida yurishga ruxsat bering.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Men yana ko'rmoqchiman.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Men yana ko'rmoqchiman.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"Boringlar, - dedi Iso, - imoningiz sizni davoladi". Shu zahoti u ko'rib qoldi va yo'l bo'ylab Isoning orqasidan ergashdi.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77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Zakkay daraxtga chiqdi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Chunki Inson O'g'li yo'qolgan narsani izlash va qutqarish uchun kelgan».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Zakkay ismli bir boy odam bor edi. U soliq yig'uvchi boshlig'i edi, shuning uchun odamlar undan nafratlanishdi.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kuni Iso Zakkay yashaydigan qishloqqa keldi. Ko'p odamlar Isoni ko'rish uchun to'planishdi.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Otasi uzoqdan kelayotgan o‘g‘lini ko‘rishi bilan uning oldiga yugurib kelib, quchoqlab, xursandchilik bilan qabul qildi.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Zakkay Isoni ko‘rish uchun daraxt tepasiga chiqdi. Iso unga qaradi va dedi. — Zakkay, darhol pastga tush. Bugun men sizning uyingizda qolishim kerak."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"Zakay Isoga qaror qildi: "Men mol-mulkimning yarmini kambag'allarga beraman."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Iso dedi: "Bugun bu uyga najot keldi. Men yo'qolgan narsalarni izlash va qutqarish uchun keldim."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Zakkay Iso bilan uchrashganida, u eng sevimli mulkini kambag'allarga berishini tan oldi.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Siz uchun eng muhimi nima?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bilan uchrashganingizdan keyin nimadan voz kechdingiz?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uchun eng qimmatli narsa Iso ekanligini unutmasligimiz kerak.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rgbClr val="ff0000"/>
                </a:solidFill>
              </a:rPr>
              <a:t>Iso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bu yurtga hammani hech qanday farqsiz qutqarish uchun kelgan Najotkordir.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</a:t>
            </a:r>
            <a:r xmlns:a="http://schemas.openxmlformats.org/drawingml/2006/main">
              <a:rPr altLang="en-US" lang="uz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Nima uchun odamlar Zakkaydan nafratlanishdi?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Chunki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edi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boshliq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soliq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kollektor.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Chunki u Isoga yaxshi ishongan.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Chunki u ko'p ibodat qilgan.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Chunki u chiroyli edi.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Chunki u bosh soliq yig'uvchi edi.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Chunki Inson O'g'li yo'qolgan narsani izlash va qutqarish uchun kelgan».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uz">
                <a:solidFill>
                  <a:schemeClr val="tx1">
                    <a:lumMod val="50000"/>
                    <a:lumOff val="50000"/>
                  </a:schemeClr>
                </a:solidFill>
              </a:rPr>
              <a:t>№ 78 Xudoning Kalomi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400"/>
              <a:t>Qoya ustiga qurilgan uy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“Shuning uchun bu so‘zlarimni eshitib, amalda qo‘llagan har bir kishi uyini tosh ustiga qurgan donishmandga o‘xshaydi.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uy qurayotgan ikki kishining hikoyasini aytib berdi.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Iso: “Xudo, otang doim seni kutadi”, dedi.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Ulardan biri uyini qum ustiga qurishga qaror qildi, biri tosh ustiga.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Ikkisi uy qurish uchun ko‘p mehnat qilishdi. Ikkala uy ham katta farq qilmasdan tashqaridan kuchli ko'rinardi.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Kuchli yomg‘ir suv toshqiniga sabab bo‘lgach, qum ustiga qurilgan uyni suv olib ketdi. Ammo tosh ustiga qurilgan uy mustahkam turardi.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aytdi: "Mening so'zlarimni eshitib, ularni amalga oshirgan har bir kishi uyini tosh ustiga qurgan donishmandga o'xshaydi".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aytdi: "Mening so'zlarimni eshitib, ularni amalga oshirgan har bir kishi uyini tosh ustiga qurgan donishmandga o'xshaydi".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Siz Xudoning har bir so'zini amalda qo'llaysizmi?</a:t>
            </a:r>
            <a:r xmlns:a="http://schemas.openxmlformats.org/drawingml/2006/main">
              <a:rPr altLang="en-US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Kelinglar, Xudoning Kalomiga itoat qiladigan dono odamlar bo'laylik.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/>
              <a:t>Iso kim?</a:t>
            </a:r>
            <a:r xmlns:a="http://schemas.openxmlformats.org/drawingml/2006/main">
              <a:rPr altLang="en-US" lang="u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</a:t>
            </a:r>
            <a:r xmlns:a="http://schemas.openxmlformats.org/drawingml/2006/main">
              <a:rPr altLang="en-US" lang="uz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bu..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Kalomga bo'ysunuvchilardan zavqlanadigan kishidir.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Qum ustiga qurilgan uy qachon qulab tushdi?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 qurilishi bilanoq,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Quyosh porlaganda,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Uyga ko'p odamlar kirganda,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Ko'p yomg'ir yog'ib, suv bosganda,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Ko'p yomg'ir yog'ib, suv bosganda,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“Shuning uchun bu so‘zlarimni eshitib, amalda qo‘llagan har bir kishi uyini tosh ustiga qurgan donishmandga o‘xshaydi.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79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Beshta dono bokira qiz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"Shuning uchun hushyor turing, chunki siz kun yoki soatni bilmaysiz."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hayotimizda juda ko'p gunoh qilamiz.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Shunday qilib, biz Xudoga qarshi gunoh qilganimiz uchun o'zimizni aybdor his qilamiz.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Lekin Xudo bizni har doim gunohlarimizni kechirdi.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Chunki Iso allaqachon barcha gunohlarimizni o'z zimmasiga olgan.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Siz bunga ishonishingiz va Xudoga minnatdorchilik va quvonch bilan borishingiz kerak.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To'yga tayyorgarlik ko'rayotgan o'nta bokira qiz bor edi. Beshta dono qiz yetarlicha moy solingan lampalar tayyorladilar, qolgan beshtasi esa yo‘q 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Kechasi, kuyov kechikganda, o'nta bokira uxlab qolishdi.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 Kuyov shu yerda! Bokira qizlar shoshib o'rnidan turishdi. Yana yog‘ini tayyorlamagan besh bokira qizning chiroqlari o‘chdi.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"Bizga bir oz yog' bering." "Agar yog'imizni bersak, bizda ham yog'i tugashi mumkin. Boring, moy olib keling."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Ammo besh ahmoq qiz moy sotib olgani ketayotganlarida, ziyofat eshigi yopildi. Oxir-oqibat, besh ahmoq qizni ziyofatga qo'yishmadi.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 Iso bizga qaytib kelgan kunni qanday kutish kerakligini aytadigan hikoya.</a:t>
            </a:r>
            <a:r xmlns:a="http://schemas.openxmlformats.org/drawingml/2006/main">
              <a:rPr altLang="en-US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Hech kim bilmaydi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yana qachon keladi.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Ammo beshta dono bokira qizlar singari, biz doimo uyg'onishimiz va Isoni tayyor yurak bilan kutishimiz kerak.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/>
              <a:t>Iso kim?</a:t>
            </a:r>
            <a:r xmlns:a="http://schemas.openxmlformats.org/drawingml/2006/main">
              <a:rPr altLang="en-US" lang="u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hech kim bilmaganda bu yurtga qaytib kelishga va'da berdi.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Nodon besh bokira nima tayyorlamagan?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suv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kiyim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sovg'a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moy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"Shuning uchun hushyor turing, chunki siz kun yoki soatni bilmaysiz."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80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Iste'dodlar haqidagi masali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/>
              <a:t>Iso kim?</a:t>
            </a:r>
            <a:r xmlns:a="http://schemas.openxmlformats.org/drawingml/2006/main">
              <a:rPr altLang="en-US" lang="u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</a:t>
            </a:r>
            <a:r xmlns:a="http://schemas.openxmlformats.org/drawingml/2006/main">
              <a:rPr altLang="en-US" lang="uz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bu..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har doim bizni sevadigan va kutadigan kishidir.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/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"Uning xo'jayini javob berdi: "Ofarin, yaxshi va sodiq xizmatkor! Siz ozgina narsada sodiq bo'ldingiz; men sizni ko'p ishlarga topshiraman. Keling, xo'jayiningizning baxtiga sherik bo'ling! 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kishi chet elga ketayotganda xizmatkorlariga pul ishonib topshirgan. U birinchi xizmatkorga besh, ikkinchisiga ikkita, uchinchisiga bitta talant 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 talant va ikki talant olgan xizmatkor bir vaqtning o'zida borib, pullarini ishga qo'yib, ikki baravar daromad oldi. Biroq, 1 talant olgan bir kishi chiqib, yerni chuqur qazib, xo'jayinining pulini yashirib qo'ydi.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Xo'jayin qaytib kelib, ular bilan hisob-kitob qilganda, birinchi xizmatkor yana besh, ikkinchisi esa ikki talant ko'proq oldi.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Ammo bitta talant olgan xizmatkor hech qanday talant ololmadi. “Ustoz, siz menga faqat bitta iste’dod berdingiz. Unda qanday qilib ko‘proq pul ishlay olaman?”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Xo'jayinining jahli chiqdi. “Siz mening pulimni bankirlarga omonatga qo'yishingiz kerak edi, men uni foizlari bilan qaytarib olgan bo'lardim. Bechora xizmatkor, uyimdan ket!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bizni iste'dodlar haqidagi masal orqali dangasa bo'lmaslik haqida ogohlantirmoqda.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Qancha olganimizdan ham muhimroq narsa bor.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Eng muhimi, bor narsangizdan sodiqlik bilan foydalanib, Xudoning ulug'vorligi uchun hayot kechirishdir.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Hammamiz shunday hayot kechirishimiz kerak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tomonidan maqtovga sazovor bo'lish.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/>
              <a:t>Iso kim?</a:t>
            </a:r>
            <a:r xmlns:a="http://schemas.openxmlformats.org/drawingml/2006/main">
              <a:rPr altLang="en-US" lang="u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bizning xo'jayinimiz bo'lib, u bizning hayotimizni baholaydi va bizni shunga yarasha mukofotlaydi.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Xo'jayin uzoq safarda xizmatkorlariga nimani ishonib topshirdi?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maydon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do'kon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iste'dod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iste'dod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/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/>
              <a:t>"Uning xo'jayini javob berdi: "Ofarin, yaxshi va sodiq xizmatkor! Siz ozgina narsada sodiq bo'ldingiz; men sizni ko'p ishlarga topshiraman. Keling, xo'jayiningizning baxtiga sherik bo'ling! 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